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57" r:id="rId5"/>
    <p:sldId id="258" r:id="rId6"/>
    <p:sldId id="259" r:id="rId7"/>
    <p:sldId id="263" r:id="rId8"/>
    <p:sldId id="260" r:id="rId9"/>
    <p:sldId id="261" r:id="rId10"/>
    <p:sldId id="264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9F2-B603-4770-9B50-2DAFADE26C4C}" type="datetimeFigureOut">
              <a:rPr lang="nl-NL" smtClean="0"/>
              <a:t>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C385-6D20-4D1B-9ECC-20451F589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88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9F2-B603-4770-9B50-2DAFADE26C4C}" type="datetimeFigureOut">
              <a:rPr lang="nl-NL" smtClean="0"/>
              <a:t>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C385-6D20-4D1B-9ECC-20451F589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70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9F2-B603-4770-9B50-2DAFADE26C4C}" type="datetimeFigureOut">
              <a:rPr lang="nl-NL" smtClean="0"/>
              <a:t>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C385-6D20-4D1B-9ECC-20451F589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42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9F2-B603-4770-9B50-2DAFADE26C4C}" type="datetimeFigureOut">
              <a:rPr lang="nl-NL" smtClean="0"/>
              <a:t>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C385-6D20-4D1B-9ECC-20451F589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36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9F2-B603-4770-9B50-2DAFADE26C4C}" type="datetimeFigureOut">
              <a:rPr lang="nl-NL" smtClean="0"/>
              <a:t>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C385-6D20-4D1B-9ECC-20451F589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68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9F2-B603-4770-9B50-2DAFADE26C4C}" type="datetimeFigureOut">
              <a:rPr lang="nl-NL" smtClean="0"/>
              <a:t>5-2-2016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C385-6D20-4D1B-9ECC-20451F589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07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9F2-B603-4770-9B50-2DAFADE26C4C}" type="datetimeFigureOut">
              <a:rPr lang="nl-NL" smtClean="0"/>
              <a:t>5-2-2016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C385-6D20-4D1B-9ECC-20451F589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969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9F2-B603-4770-9B50-2DAFADE26C4C}" type="datetimeFigureOut">
              <a:rPr lang="nl-NL" smtClean="0"/>
              <a:t>5-2-2016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C385-6D20-4D1B-9ECC-20451F589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20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9F2-B603-4770-9B50-2DAFADE26C4C}" type="datetimeFigureOut">
              <a:rPr lang="nl-NL" smtClean="0"/>
              <a:t>5-2-2016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C385-6D20-4D1B-9ECC-20451F589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86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9F2-B603-4770-9B50-2DAFADE26C4C}" type="datetimeFigureOut">
              <a:rPr lang="nl-NL" smtClean="0"/>
              <a:t>5-2-2016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C385-6D20-4D1B-9ECC-20451F589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97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69F2-B603-4770-9B50-2DAFADE26C4C}" type="datetimeFigureOut">
              <a:rPr lang="nl-NL" smtClean="0"/>
              <a:t>5-2-2016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C385-6D20-4D1B-9ECC-20451F589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93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69F2-B603-4770-9B50-2DAFADE26C4C}" type="datetimeFigureOut">
              <a:rPr lang="nl-NL" smtClean="0"/>
              <a:t>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C385-6D20-4D1B-9ECC-20451F589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472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bodem</a:t>
            </a:r>
            <a:r>
              <a:rPr lang="nl-NL" dirty="0" smtClean="0"/>
              <a:t>soorten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 en l januari 2016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67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</a:t>
            </a:r>
            <a:r>
              <a:rPr lang="nl-NL" dirty="0" err="1" smtClean="0"/>
              <a:t>Vlakvaaggronden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609"/>
            <a:ext cx="1944216" cy="6856833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196752"/>
            <a:ext cx="3179341" cy="5544616"/>
          </a:xfrm>
        </p:spPr>
      </p:pic>
    </p:spTree>
    <p:extLst>
      <p:ext uri="{BB962C8B-B14F-4D97-AF65-F5344CB8AC3E}">
        <p14:creationId xmlns:p14="http://schemas.microsoft.com/office/powerpoint/2010/main" val="42222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World </a:t>
            </a:r>
            <a:r>
              <a:rPr lang="nl-NL" dirty="0" err="1" smtClean="0"/>
              <a:t>Soil</a:t>
            </a:r>
            <a:r>
              <a:rPr lang="nl-NL" dirty="0" smtClean="0"/>
              <a:t> Museum Wageningen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Wereldbodemmuseum heeft meer dan 1000 bodemprofielen van over de hele wereld!</a:t>
            </a:r>
          </a:p>
          <a:p>
            <a:r>
              <a:rPr lang="nl-NL" dirty="0" smtClean="0"/>
              <a:t>8 soorten die in NL voorkomen geselecteerd </a:t>
            </a:r>
            <a:r>
              <a:rPr lang="nl-NL" smtClean="0"/>
              <a:t>voor presentatie.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745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Veengronden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754"/>
            <a:ext cx="2016224" cy="6792413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24743"/>
            <a:ext cx="2952328" cy="5658629"/>
          </a:xfrm>
        </p:spPr>
      </p:pic>
    </p:spTree>
    <p:extLst>
      <p:ext uri="{BB962C8B-B14F-4D97-AF65-F5344CB8AC3E}">
        <p14:creationId xmlns:p14="http://schemas.microsoft.com/office/powerpoint/2010/main" val="37098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Brikgronden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1872208" cy="6868666"/>
          </a:xfr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1"/>
            <a:ext cx="3528392" cy="5648273"/>
          </a:xfrm>
        </p:spPr>
      </p:pic>
    </p:spTree>
    <p:extLst>
      <p:ext uri="{BB962C8B-B14F-4D97-AF65-F5344CB8AC3E}">
        <p14:creationId xmlns:p14="http://schemas.microsoft.com/office/powerpoint/2010/main" val="16112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</a:t>
            </a:r>
            <a:r>
              <a:rPr lang="nl-NL" dirty="0" err="1" smtClean="0"/>
              <a:t>Enkeerdgronden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2016224" cy="7014783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59"/>
            <a:ext cx="3096344" cy="5593599"/>
          </a:xfrm>
        </p:spPr>
      </p:pic>
    </p:spTree>
    <p:extLst>
      <p:ext uri="{BB962C8B-B14F-4D97-AF65-F5344CB8AC3E}">
        <p14:creationId xmlns:p14="http://schemas.microsoft.com/office/powerpoint/2010/main" val="9418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	</a:t>
            </a:r>
            <a:r>
              <a:rPr lang="nl-NL" dirty="0" err="1" smtClean="0"/>
              <a:t>Holtpodzol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570"/>
            <a:ext cx="2088232" cy="6848006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294" y="1196752"/>
            <a:ext cx="5050321" cy="5661248"/>
          </a:xfrm>
        </p:spPr>
      </p:pic>
    </p:spTree>
    <p:extLst>
      <p:ext uri="{BB962C8B-B14F-4D97-AF65-F5344CB8AC3E}">
        <p14:creationId xmlns:p14="http://schemas.microsoft.com/office/powerpoint/2010/main" val="31421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</a:t>
            </a:r>
            <a:r>
              <a:rPr lang="nl-NL" dirty="0" err="1" smtClean="0"/>
              <a:t>Veldpotzol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96" y="0"/>
            <a:ext cx="1987467" cy="6879244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168352" cy="5718032"/>
          </a:xfrm>
        </p:spPr>
      </p:pic>
    </p:spTree>
    <p:extLst>
      <p:ext uri="{BB962C8B-B14F-4D97-AF65-F5344CB8AC3E}">
        <p14:creationId xmlns:p14="http://schemas.microsoft.com/office/powerpoint/2010/main" val="39633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</a:t>
            </a:r>
            <a:r>
              <a:rPr lang="nl-NL" dirty="0" err="1" smtClean="0"/>
              <a:t>Ooivaaggronden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1944216" cy="6866432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3928756" cy="5544616"/>
          </a:xfrm>
        </p:spPr>
      </p:pic>
    </p:spTree>
    <p:extLst>
      <p:ext uri="{BB962C8B-B14F-4D97-AF65-F5344CB8AC3E}">
        <p14:creationId xmlns:p14="http://schemas.microsoft.com/office/powerpoint/2010/main" val="40430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		</a:t>
            </a:r>
            <a:r>
              <a:rPr lang="nl-NL" dirty="0" err="1" smtClean="0"/>
              <a:t>Poldervaaggronden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695"/>
            <a:ext cx="1944216" cy="6827906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2"/>
            <a:ext cx="3877144" cy="5661248"/>
          </a:xfrm>
        </p:spPr>
      </p:pic>
    </p:spTree>
    <p:extLst>
      <p:ext uri="{BB962C8B-B14F-4D97-AF65-F5344CB8AC3E}">
        <p14:creationId xmlns:p14="http://schemas.microsoft.com/office/powerpoint/2010/main" val="5442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</Words>
  <Application>Microsoft Office PowerPoint</Application>
  <PresentationFormat>Diavoorstelling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bodemsoorten</vt:lpstr>
      <vt:lpstr>World Soil Museum Wageningen</vt:lpstr>
      <vt:lpstr> Veengronden</vt:lpstr>
      <vt:lpstr> Brikgronden</vt:lpstr>
      <vt:lpstr> Enkeerdgronden</vt:lpstr>
      <vt:lpstr>   Holtpodzol</vt:lpstr>
      <vt:lpstr> Veldpotzol</vt:lpstr>
      <vt:lpstr> Ooivaaggronden</vt:lpstr>
      <vt:lpstr>  Poldervaaggronden</vt:lpstr>
      <vt:lpstr> Vlakvaaggronden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grondsoorten</dc:title>
  <dc:creator>johan</dc:creator>
  <cp:lastModifiedBy>laptop</cp:lastModifiedBy>
  <cp:revision>7</cp:revision>
  <dcterms:created xsi:type="dcterms:W3CDTF">2016-01-30T15:24:39Z</dcterms:created>
  <dcterms:modified xsi:type="dcterms:W3CDTF">2016-02-05T15:34:12Z</dcterms:modified>
</cp:coreProperties>
</file>